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RTS429-Toplumsal Sorumluluk Projeleri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 smtClean="0"/>
              <a:t>Belgesel Film Proje Süreci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RTS429-Toplumsal Sorumluluk Projeleri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Problemin tanımlanması</a:t>
            </a:r>
            <a:endParaRPr lang="tr-TR" sz="2800" dirty="0" smtClean="0"/>
          </a:p>
          <a:p>
            <a:r>
              <a:rPr lang="tr-TR" sz="2800" dirty="0" smtClean="0"/>
              <a:t>İhtiyaç analizi</a:t>
            </a:r>
          </a:p>
          <a:p>
            <a:r>
              <a:rPr lang="tr-TR" sz="2800" dirty="0" smtClean="0"/>
              <a:t>Hedeflerin Kapsamının belirlenmesi</a:t>
            </a:r>
          </a:p>
          <a:p>
            <a:r>
              <a:rPr lang="tr-TR" sz="2800" dirty="0" smtClean="0"/>
              <a:t>Yaklaşım / Metodoloji</a:t>
            </a:r>
          </a:p>
          <a:p>
            <a:r>
              <a:rPr lang="tr-TR" sz="2800" dirty="0" smtClean="0"/>
              <a:t>Fizibilite / Bütçe</a:t>
            </a:r>
          </a:p>
          <a:p>
            <a:r>
              <a:rPr lang="tr-TR" sz="2800" dirty="0" smtClean="0"/>
              <a:t>Proje tarifi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>Dosya Hazırlama Süreci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dirty="0" smtClean="0"/>
          </a:p>
          <a:p>
            <a:r>
              <a:rPr lang="tr-TR" sz="2800" dirty="0" smtClean="0"/>
              <a:t>Yapılacak işlerin belirlenmesi</a:t>
            </a:r>
            <a:endParaRPr lang="tr-TR" sz="2800" dirty="0" smtClean="0"/>
          </a:p>
          <a:p>
            <a:r>
              <a:rPr lang="tr-TR" sz="2800" dirty="0" smtClean="0"/>
              <a:t>Ulaşılacak çıktılar</a:t>
            </a:r>
          </a:p>
          <a:p>
            <a:r>
              <a:rPr lang="tr-TR" sz="2800" dirty="0" smtClean="0"/>
              <a:t>Görev dağılımı ve organizasyon</a:t>
            </a:r>
            <a:endParaRPr lang="tr-TR" sz="2800" dirty="0" smtClean="0"/>
          </a:p>
          <a:p>
            <a:r>
              <a:rPr lang="tr-TR" sz="2800" dirty="0" smtClean="0"/>
              <a:t>Kaynakların belirlenmesi</a:t>
            </a:r>
            <a:endParaRPr lang="tr-TR" sz="2800" dirty="0" smtClean="0"/>
          </a:p>
          <a:p>
            <a:r>
              <a:rPr lang="tr-TR" sz="2800" dirty="0" smtClean="0"/>
              <a:t>Riskler ve alınacak önlemler</a:t>
            </a:r>
            <a:endParaRPr lang="tr-TR" sz="28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>Planlamanın Yapılması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30</TotalTime>
  <Words>58</Words>
  <Application>Microsoft Office PowerPoint</Application>
  <PresentationFormat>Ekran Gösterisi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sunum_sablon</vt:lpstr>
      <vt:lpstr>Slayt 1</vt:lpstr>
      <vt:lpstr>Belgesel Film Proje Süreci</vt:lpstr>
      <vt:lpstr>Dosya Hazırlama Süreci</vt:lpstr>
      <vt:lpstr>Planlamanın Yapılması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14</cp:revision>
  <cp:lastPrinted>1601-01-01T00:00:00Z</cp:lastPrinted>
  <dcterms:created xsi:type="dcterms:W3CDTF">2019-11-27T06:53:14Z</dcterms:created>
  <dcterms:modified xsi:type="dcterms:W3CDTF">2020-01-15T18:15:05Z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